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60" r:id="rId1"/>
  </p:sldMasterIdLst>
  <p:notesMasterIdLst>
    <p:notesMasterId r:id="rId2"/>
  </p:notesMasterIdLst>
  <p:sldIdLst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tableStyles" Target="tableStyle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0" y="-922788"/>
            <a:ext cx="9760034" cy="8221896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-658162"/>
            <a:ext cx="9144000" cy="7581856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348991" y="-848290"/>
            <a:ext cx="9709060" cy="8477423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584074">
            <a:off x="-250790" y="-371103"/>
            <a:ext cx="10452398" cy="7421839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-903781"/>
            <a:ext cx="9144000" cy="8416502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0" y="-1012679"/>
            <a:ext cx="9144000" cy="8745170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611603" y="-996303"/>
            <a:ext cx="10367206" cy="9163173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9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400917" y="-478645"/>
            <a:ext cx="10810108" cy="7815291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3406" y="0"/>
            <a:ext cx="9137188" cy="6858000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2201117PI</dc:creator>
  <dcterms:created xsi:type="dcterms:W3CDTF">2015-05-11T22:30:45Z</dcterms:created>
  <dcterms:modified xsi:type="dcterms:W3CDTF">2022-11-09T14:18:50Z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a9c43072230d40da991a039091bf9a26</vt:lpwstr>
  </property>
</Properties>
</file>